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47"/>
  </p:notesMasterIdLst>
  <p:sldIdLst>
    <p:sldId id="302" r:id="rId2"/>
    <p:sldId id="287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80" r:id="rId26"/>
    <p:sldId id="279" r:id="rId27"/>
    <p:sldId id="282" r:id="rId28"/>
    <p:sldId id="281" r:id="rId29"/>
    <p:sldId id="285" r:id="rId30"/>
    <p:sldId id="288" r:id="rId31"/>
    <p:sldId id="289" r:id="rId32"/>
    <p:sldId id="290" r:id="rId33"/>
    <p:sldId id="291" r:id="rId34"/>
    <p:sldId id="292" r:id="rId35"/>
    <p:sldId id="293" r:id="rId36"/>
    <p:sldId id="294" r:id="rId37"/>
    <p:sldId id="295" r:id="rId38"/>
    <p:sldId id="296" r:id="rId39"/>
    <p:sldId id="297" r:id="rId40"/>
    <p:sldId id="298" r:id="rId41"/>
    <p:sldId id="301" r:id="rId42"/>
    <p:sldId id="299" r:id="rId43"/>
    <p:sldId id="300" r:id="rId44"/>
    <p:sldId id="303" r:id="rId45"/>
    <p:sldId id="284" r:id="rId46"/>
  </p:sldIdLst>
  <p:sldSz cx="9144000" cy="5143500" type="screen16x9"/>
  <p:notesSz cx="6858000" cy="9144000"/>
  <p:embeddedFontLst>
    <p:embeddedFont>
      <p:font typeface="Montserrat" panose="020B0604020202020204" charset="-52"/>
      <p:regular r:id="rId48"/>
      <p:bold r:id="rId49"/>
      <p:italic r:id="rId50"/>
      <p:boldItalic r:id="rId5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1" d="100"/>
          <a:sy n="111" d="100"/>
        </p:scale>
        <p:origin x="-634" y="-8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font" Target="fonts/font3.fntdata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1.fntdata"/><Relationship Id="rId8" Type="http://schemas.openxmlformats.org/officeDocument/2006/relationships/slide" Target="slides/slide7.xml"/><Relationship Id="rId51" Type="http://schemas.openxmlformats.org/officeDocument/2006/relationships/font" Target="fonts/font4.fntdata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20633285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27d03fcdbe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227d03fcdbe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27d03fcdbe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227d03fcdbe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27d03fcdbe_2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227d03fcdbe_2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27d03fcdbe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227d03fcdbe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27d03fcdbe_2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227d03fcdbe_2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27d03fcdbe_2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227d03fcdbe_2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27d03fcdbe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227d03fcdbe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27d03fcdbe_2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227d03fcdbe_2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27d03fcdbe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227d03fcdbe_0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27d03fcdbe_2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227d03fcdbe_2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27d03fcdbe_2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227d03fcdbe_2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27d03fcdbe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227d03fcdbe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27d03fcdbe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227d03fcdbe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e3282863ba_1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1e3282863ba_1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e3282863ba_1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1e3282863ba_1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27d03fcdbe_2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227d03fcdbe_2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f9f3b1e64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1f9f3b1e64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e3282863ba_1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1e3282863ba_1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27d03fcdbe_2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227d03fcdbe_2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1e3282863ba_1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1e3282863ba_1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27d03fcdbe_2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227d03fcdbe_2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1e3282863ba_1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1e3282863ba_1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27d03fcdbe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227d03fcdbe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f9f3b1e64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1f9f3b1e64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27d03fcdbe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227d03fcdbe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27d03fcdbe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227d03fcdbe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27d03fcdbe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227d03fcdbe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27d03fcdbe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227d03fcdbe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27d03fcdbe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227d03fcdbe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27d03fcdbe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227d03fcdbe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27d03fcdbe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227d03fcdbe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27d03fcdbe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227d03fcdbe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227d03fcdbe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227d03fcdbe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27d03fcdbe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227d03fcdbe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27d03fcdbe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227d03fcdbe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27d03fcdbe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227d03fcdbe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27d03fcdbe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227d03fcdbe_0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27d03fcdbe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227d03fcdbe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227d03fcdbe_0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227d03fcdbe_0_1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27d03fcdbe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227d03fcdbe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227d03fcdbe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227d03fcdbe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227d03fcdbe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227d03fcdbe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27d03fcdbe_2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227d03fcdbe_2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27d03fcdbe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227d03fcdbe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5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5" name="Google Shape;5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5350" y="661263"/>
            <a:ext cx="4733312" cy="38209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25755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500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0"/>
                            </p:stCondLst>
                            <p:childTnLst>
                              <p:par>
                                <p:cTn id="13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500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0"/>
                            </p:stCondLst>
                            <p:childTnLst>
                              <p:par>
                                <p:cTn id="21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500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0"/>
                            </p:stCondLst>
                            <p:childTnLst>
                              <p:par>
                                <p:cTn id="2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500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0"/>
                            </p:stCondLst>
                            <p:childTnLst>
                              <p:par>
                                <p:cTn id="37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500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21"/>
          <p:cNvSpPr txBox="1">
            <a:spLocks noGrp="1"/>
          </p:cNvSpPr>
          <p:nvPr>
            <p:ph type="ctrTitle"/>
          </p:nvPr>
        </p:nvSpPr>
        <p:spPr>
          <a:xfrm>
            <a:off x="311700" y="1286517"/>
            <a:ext cx="8520600" cy="69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45974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40"/>
              <a:buFont typeface="Montserrat"/>
              <a:buAutoNum type="arabicPeriod" startAt="2"/>
            </a:pPr>
            <a:r>
              <a:rPr lang="ru" sz="364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Обеспечение возможности выбора доставки</a:t>
            </a:r>
            <a:endParaRPr sz="3640" b="1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14" name="Google Shape;114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76198"/>
            <a:ext cx="773875" cy="624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2000">
                <a:solidFill>
                  <a:schemeClr val="lt1"/>
                </a:solidFill>
              </a:rPr>
              <a:t>10</a:t>
            </a:fld>
            <a:endParaRPr sz="2000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2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2" name="Google Shape;12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3815" y="0"/>
            <a:ext cx="555637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2"/>
          <p:cNvSpPr/>
          <p:nvPr/>
        </p:nvSpPr>
        <p:spPr>
          <a:xfrm>
            <a:off x="3562650" y="3709825"/>
            <a:ext cx="2018700" cy="6969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2000">
                <a:solidFill>
                  <a:schemeClr val="lt1"/>
                </a:solidFill>
              </a:rPr>
              <a:t>11</a:t>
            </a:fld>
            <a:endParaRPr sz="2000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3"/>
          <p:cNvSpPr txBox="1">
            <a:spLocks noGrp="1"/>
          </p:cNvSpPr>
          <p:nvPr>
            <p:ph type="ctrTitle"/>
          </p:nvPr>
        </p:nvSpPr>
        <p:spPr>
          <a:xfrm>
            <a:off x="311700" y="1426692"/>
            <a:ext cx="8520600" cy="69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40"/>
            </a:pPr>
            <a:r>
              <a:rPr lang="ru" sz="3640" b="1" dirty="0" smtClean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3. Оплата </a:t>
            </a:r>
            <a:r>
              <a:rPr lang="ru" sz="364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по QR–коду</a:t>
            </a:r>
            <a:endParaRPr sz="3640" b="1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31" name="Google Shape;131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76198"/>
            <a:ext cx="773875" cy="62470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2000">
                <a:solidFill>
                  <a:schemeClr val="lt1"/>
                </a:solidFill>
              </a:rPr>
              <a:t>12</a:t>
            </a:fld>
            <a:endParaRPr sz="2000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4"/>
          <p:cNvPicPr preferRelativeResize="0"/>
          <p:nvPr/>
        </p:nvPicPr>
        <p:blipFill rotWithShape="1">
          <a:blip r:embed="rId3">
            <a:alphaModFix/>
          </a:blip>
          <a:srcRect t="14884" b="17857"/>
          <a:stretch/>
        </p:blipFill>
        <p:spPr>
          <a:xfrm>
            <a:off x="0" y="199966"/>
            <a:ext cx="9144000" cy="4599832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4"/>
          <p:cNvSpPr/>
          <p:nvPr/>
        </p:nvSpPr>
        <p:spPr>
          <a:xfrm>
            <a:off x="3254475" y="3387925"/>
            <a:ext cx="1098600" cy="338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2000">
                <a:solidFill>
                  <a:schemeClr val="lt1"/>
                </a:solidFill>
              </a:rPr>
              <a:t>13</a:t>
            </a:fld>
            <a:endParaRPr sz="2000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23425"/>
            <a:ext cx="8839199" cy="2111586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5"/>
          <p:cNvSpPr/>
          <p:nvPr/>
        </p:nvSpPr>
        <p:spPr>
          <a:xfrm>
            <a:off x="6771800" y="2509450"/>
            <a:ext cx="1315500" cy="5823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2000">
                <a:solidFill>
                  <a:schemeClr val="lt1"/>
                </a:solidFill>
              </a:rPr>
              <a:t>14</a:t>
            </a:fld>
            <a:endParaRPr sz="2000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6"/>
          <p:cNvSpPr txBox="1">
            <a:spLocks noGrp="1"/>
          </p:cNvSpPr>
          <p:nvPr>
            <p:ph type="ctrTitle"/>
          </p:nvPr>
        </p:nvSpPr>
        <p:spPr>
          <a:xfrm>
            <a:off x="311700" y="1426692"/>
            <a:ext cx="8520600" cy="69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45974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40"/>
              <a:buFont typeface="Montserrat"/>
              <a:buAutoNum type="arabicPeriod" startAt="4"/>
            </a:pPr>
            <a:r>
              <a:rPr lang="ru" sz="364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Возможность авторизации</a:t>
            </a:r>
            <a:endParaRPr sz="3640" b="1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53" name="Google Shape;153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76198"/>
            <a:ext cx="773875" cy="62470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2000">
                <a:solidFill>
                  <a:schemeClr val="lt1"/>
                </a:solidFill>
              </a:rPr>
              <a:t>15</a:t>
            </a:fld>
            <a:endParaRPr sz="2000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27"/>
          <p:cNvPicPr preferRelativeResize="0"/>
          <p:nvPr/>
        </p:nvPicPr>
        <p:blipFill rotWithShape="1">
          <a:blip r:embed="rId3">
            <a:alphaModFix/>
          </a:blip>
          <a:srcRect l="29941" t="18326" r="27353" b="21526"/>
          <a:stretch/>
        </p:blipFill>
        <p:spPr>
          <a:xfrm>
            <a:off x="4572000" y="49275"/>
            <a:ext cx="4218026" cy="5044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7"/>
          <p:cNvPicPr preferRelativeResize="0"/>
          <p:nvPr/>
        </p:nvPicPr>
        <p:blipFill rotWithShape="1">
          <a:blip r:embed="rId4">
            <a:alphaModFix/>
          </a:blip>
          <a:srcRect l="30007" t="17453" r="27410" b="20280"/>
          <a:stretch/>
        </p:blipFill>
        <p:spPr>
          <a:xfrm>
            <a:off x="430575" y="0"/>
            <a:ext cx="414142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7"/>
          <p:cNvSpPr/>
          <p:nvPr/>
        </p:nvSpPr>
        <p:spPr>
          <a:xfrm>
            <a:off x="4054350" y="4453375"/>
            <a:ext cx="1035300" cy="1941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2000">
                <a:solidFill>
                  <a:schemeClr val="lt1"/>
                </a:solidFill>
              </a:rPr>
              <a:t>16</a:t>
            </a:fld>
            <a:endParaRPr sz="2000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8"/>
          <p:cNvSpPr txBox="1">
            <a:spLocks noGrp="1"/>
          </p:cNvSpPr>
          <p:nvPr>
            <p:ph type="ctrTitle"/>
          </p:nvPr>
        </p:nvSpPr>
        <p:spPr>
          <a:xfrm>
            <a:off x="311700" y="1305042"/>
            <a:ext cx="8520600" cy="69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64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5. Связь с Администрацией сайта</a:t>
            </a:r>
            <a:endParaRPr sz="364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69" name="Google Shape;169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76198"/>
            <a:ext cx="773875" cy="62470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2000">
                <a:solidFill>
                  <a:schemeClr val="lt1"/>
                </a:solidFill>
              </a:rPr>
              <a:t>17</a:t>
            </a:fld>
            <a:endParaRPr sz="2000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9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29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7" name="Google Shape;17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4466" y="0"/>
            <a:ext cx="845506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2000">
                <a:solidFill>
                  <a:schemeClr val="lt1"/>
                </a:solidFill>
              </a:rPr>
              <a:t>18</a:t>
            </a:fld>
            <a:endParaRPr sz="2000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30"/>
          <p:cNvPicPr preferRelativeResize="0"/>
          <p:nvPr/>
        </p:nvPicPr>
        <p:blipFill rotWithShape="1">
          <a:blip r:embed="rId3">
            <a:alphaModFix/>
          </a:blip>
          <a:srcRect l="28779" t="20194" r="15843" b="16578"/>
          <a:stretch/>
        </p:blipFill>
        <p:spPr>
          <a:xfrm>
            <a:off x="567732" y="1"/>
            <a:ext cx="800858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2000">
                <a:solidFill>
                  <a:schemeClr val="lt1"/>
                </a:solidFill>
              </a:rPr>
              <a:t>19</a:t>
            </a:fld>
            <a:endParaRPr sz="2000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>
            <a:spLocks noGrp="1"/>
          </p:cNvSpPr>
          <p:nvPr>
            <p:ph type="ctrTitle"/>
          </p:nvPr>
        </p:nvSpPr>
        <p:spPr>
          <a:xfrm>
            <a:off x="311700" y="1383567"/>
            <a:ext cx="8520600" cy="69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40"/>
            </a:pPr>
            <a:endParaRPr sz="3640" b="1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7" name="Google Shape;7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76198"/>
            <a:ext cx="773875" cy="624700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2000">
                <a:solidFill>
                  <a:schemeClr val="lt1"/>
                </a:solidFill>
              </a:rPr>
              <a:t>2</a:t>
            </a:fld>
            <a:endParaRPr sz="2000">
              <a:solidFill>
                <a:schemeClr val="lt1"/>
              </a:solidFill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575" y="577516"/>
            <a:ext cx="6745714" cy="4200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75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31"/>
          <p:cNvSpPr txBox="1">
            <a:spLocks noGrp="1"/>
          </p:cNvSpPr>
          <p:nvPr>
            <p:ph type="ctrTitle"/>
          </p:nvPr>
        </p:nvSpPr>
        <p:spPr>
          <a:xfrm>
            <a:off x="311700" y="1305042"/>
            <a:ext cx="8520600" cy="69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45974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40"/>
              <a:buFont typeface="Montserrat"/>
              <a:buAutoNum type="arabicPeriod" startAt="7"/>
            </a:pPr>
            <a:r>
              <a:rPr lang="ru" sz="364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Разделение пользователей</a:t>
            </a:r>
            <a:endParaRPr sz="364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91" name="Google Shape;191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76198"/>
            <a:ext cx="773875" cy="62470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2000">
                <a:solidFill>
                  <a:schemeClr val="lt1"/>
                </a:solidFill>
              </a:rPr>
              <a:t>20</a:t>
            </a:fld>
            <a:endParaRPr sz="2000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3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 dirty="0">
                <a:solidFill>
                  <a:schemeClr val="lt1"/>
                </a:solidFill>
              </a:rPr>
              <a:t>20</a:t>
            </a:r>
            <a:endParaRPr sz="2000" dirty="0">
              <a:solidFill>
                <a:schemeClr val="lt1"/>
              </a:solidFill>
            </a:endParaRPr>
          </a:p>
        </p:txBody>
      </p:sp>
      <p:pic>
        <p:nvPicPr>
          <p:cNvPr id="200" name="Google Shape;20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7554" y="0"/>
            <a:ext cx="6308892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3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 dirty="0">
                <a:solidFill>
                  <a:schemeClr val="lt1"/>
                </a:solidFill>
              </a:rPr>
              <a:t>21</a:t>
            </a:r>
            <a:endParaRPr sz="2000" dirty="0">
              <a:solidFill>
                <a:schemeClr val="lt1"/>
              </a:solidFill>
            </a:endParaRPr>
          </a:p>
        </p:txBody>
      </p:sp>
      <p:pic>
        <p:nvPicPr>
          <p:cNvPr id="208" name="Google Shape;20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7550" y="0"/>
            <a:ext cx="6308892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3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5" name="Google Shape;21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5585" y="0"/>
            <a:ext cx="629283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2000">
                <a:solidFill>
                  <a:schemeClr val="lt1"/>
                </a:solidFill>
              </a:rPr>
              <a:t>23</a:t>
            </a:fld>
            <a:endParaRPr sz="2000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35"/>
          <p:cNvSpPr txBox="1">
            <a:spLocks noGrp="1"/>
          </p:cNvSpPr>
          <p:nvPr>
            <p:ph type="ctrTitle"/>
          </p:nvPr>
        </p:nvSpPr>
        <p:spPr>
          <a:xfrm>
            <a:off x="311700" y="1305042"/>
            <a:ext cx="8520600" cy="69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64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Реализация</a:t>
            </a:r>
            <a:endParaRPr sz="364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3" name="Google Shape;223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76198"/>
            <a:ext cx="773875" cy="624700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2000">
                <a:solidFill>
                  <a:schemeClr val="lt1"/>
                </a:solidFill>
              </a:rPr>
              <a:t>24</a:t>
            </a:fld>
            <a:endParaRPr sz="2000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Google Shape;238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76198"/>
            <a:ext cx="773875" cy="624700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3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2000">
                <a:solidFill>
                  <a:schemeClr val="lt1"/>
                </a:solidFill>
              </a:rPr>
              <a:t>25</a:t>
            </a:fld>
            <a:endParaRPr sz="2000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900" y="1404050"/>
            <a:ext cx="2435850" cy="2426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36"/>
          <p:cNvPicPr preferRelativeResize="0"/>
          <p:nvPr/>
        </p:nvPicPr>
        <p:blipFill rotWithShape="1">
          <a:blip r:embed="rId4">
            <a:alphaModFix/>
          </a:blip>
          <a:srcRect l="21150" r="20999"/>
          <a:stretch/>
        </p:blipFill>
        <p:spPr>
          <a:xfrm>
            <a:off x="3338950" y="1405078"/>
            <a:ext cx="2435850" cy="23685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36"/>
          <p:cNvPicPr preferRelativeResize="0"/>
          <p:nvPr/>
        </p:nvPicPr>
        <p:blipFill rotWithShape="1">
          <a:blip r:embed="rId5">
            <a:alphaModFix/>
          </a:blip>
          <a:srcRect l="21888" r="20053"/>
          <a:stretch/>
        </p:blipFill>
        <p:spPr>
          <a:xfrm>
            <a:off x="6583150" y="1413686"/>
            <a:ext cx="2435850" cy="23599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1700" y="76198"/>
            <a:ext cx="773875" cy="624700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3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2000">
                <a:solidFill>
                  <a:schemeClr val="lt1"/>
                </a:solidFill>
              </a:rPr>
              <a:t>26</a:t>
            </a:fld>
            <a:endParaRPr sz="2000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76198"/>
            <a:ext cx="773875" cy="624700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3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2000">
                <a:solidFill>
                  <a:schemeClr val="lt1"/>
                </a:solidFill>
              </a:rPr>
              <a:t>27</a:t>
            </a:fld>
            <a:endParaRPr sz="2000" dirty="0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p38"/>
          <p:cNvPicPr preferRelativeResize="0"/>
          <p:nvPr/>
        </p:nvPicPr>
        <p:blipFill rotWithShape="1">
          <a:blip r:embed="rId3">
            <a:alphaModFix/>
          </a:blip>
          <a:srcRect l="8136" t="7591" r="7639" b="7396"/>
          <a:stretch/>
        </p:blipFill>
        <p:spPr>
          <a:xfrm>
            <a:off x="2127000" y="673757"/>
            <a:ext cx="2445000" cy="24672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46" name="Google Shape;246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76198"/>
            <a:ext cx="773875" cy="62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38"/>
          <p:cNvPicPr preferRelativeResize="0"/>
          <p:nvPr/>
        </p:nvPicPr>
        <p:blipFill rotWithShape="1">
          <a:blip r:embed="rId5">
            <a:alphaModFix/>
          </a:blip>
          <a:srcRect l="7064" t="7336" r="7712" b="8721"/>
          <a:stretch/>
        </p:blipFill>
        <p:spPr>
          <a:xfrm>
            <a:off x="6698700" y="703301"/>
            <a:ext cx="2445300" cy="2408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48" name="Google Shape;248;p38"/>
          <p:cNvPicPr preferRelativeResize="0"/>
          <p:nvPr/>
        </p:nvPicPr>
        <p:blipFill rotWithShape="1">
          <a:blip r:embed="rId6">
            <a:alphaModFix/>
          </a:blip>
          <a:srcRect l="25599" t="7910" r="25536" b="8020"/>
          <a:stretch/>
        </p:blipFill>
        <p:spPr>
          <a:xfrm>
            <a:off x="4572000" y="2702988"/>
            <a:ext cx="2445000" cy="24405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49" name="Google Shape;249;p38"/>
          <p:cNvPicPr preferRelativeResize="0"/>
          <p:nvPr/>
        </p:nvPicPr>
        <p:blipFill rotWithShape="1">
          <a:blip r:embed="rId7">
            <a:alphaModFix/>
          </a:blip>
          <a:srcRect l="5839" t="5389" r="5145" b="5389"/>
          <a:stretch/>
        </p:blipFill>
        <p:spPr>
          <a:xfrm>
            <a:off x="-6900" y="2697895"/>
            <a:ext cx="2445300" cy="24507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50" name="Google Shape;250;p3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2000">
                <a:solidFill>
                  <a:schemeClr val="lt1"/>
                </a:solidFill>
              </a:rPr>
              <a:t>28</a:t>
            </a:fld>
            <a:endParaRPr sz="2000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76198"/>
            <a:ext cx="773875" cy="624700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3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2000">
                <a:solidFill>
                  <a:schemeClr val="lt1"/>
                </a:solidFill>
              </a:rPr>
              <a:t>29</a:t>
            </a:fld>
            <a:endParaRPr sz="2000"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350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4"/>
          <p:cNvSpPr txBox="1">
            <a:spLocks noGrp="1"/>
          </p:cNvSpPr>
          <p:nvPr>
            <p:ph type="ctrTitle"/>
          </p:nvPr>
        </p:nvSpPr>
        <p:spPr>
          <a:xfrm>
            <a:off x="311708" y="1046213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Веб-приложение автопарка с возможностью онлайн-бронирования и оплаты</a:t>
            </a:r>
            <a:endParaRPr sz="36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2" name="Google Shape;62;p14"/>
          <p:cNvSpPr txBox="1">
            <a:spLocks noGrp="1"/>
          </p:cNvSpPr>
          <p:nvPr>
            <p:ph type="subTitle" idx="1"/>
          </p:nvPr>
        </p:nvSpPr>
        <p:spPr>
          <a:xfrm>
            <a:off x="311700" y="3276225"/>
            <a:ext cx="8520600" cy="115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>
                <a:solidFill>
                  <a:srgbClr val="D9D9D9"/>
                </a:solidFill>
              </a:rPr>
              <a:t>Подготовили студенты 3 курса ФКН ИТУ:</a:t>
            </a:r>
            <a:br>
              <a:rPr lang="ru" sz="1700">
                <a:solidFill>
                  <a:srgbClr val="D9D9D9"/>
                </a:solidFill>
              </a:rPr>
            </a:br>
            <a:r>
              <a:rPr lang="ru" sz="1700">
                <a:solidFill>
                  <a:srgbClr val="D9D9D9"/>
                </a:solidFill>
              </a:rPr>
              <a:t>Токарева Полина Алексеевна</a:t>
            </a:r>
            <a:endParaRPr sz="1700">
              <a:solidFill>
                <a:srgbClr val="D9D9D9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>
                <a:solidFill>
                  <a:srgbClr val="D9D9D9"/>
                </a:solidFill>
              </a:rPr>
              <a:t>Смотрова Кристина Владимировна</a:t>
            </a:r>
            <a:endParaRPr sz="1700">
              <a:solidFill>
                <a:srgbClr val="D9D9D9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>
                <a:solidFill>
                  <a:srgbClr val="D9D9D9"/>
                </a:solidFill>
              </a:rPr>
              <a:t>Федосова Мила Александровна</a:t>
            </a:r>
            <a:endParaRPr sz="1700">
              <a:solidFill>
                <a:srgbClr val="D9D9D9"/>
              </a:solidFill>
            </a:endParaRPr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76198"/>
            <a:ext cx="773875" cy="62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>
            <a:spLocks noGrp="1"/>
          </p:cNvSpPr>
          <p:nvPr>
            <p:ph type="ctrTitle"/>
          </p:nvPr>
        </p:nvSpPr>
        <p:spPr>
          <a:xfrm>
            <a:off x="311700" y="1383567"/>
            <a:ext cx="8520600" cy="69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40"/>
            </a:pPr>
            <a:endParaRPr sz="3640" b="1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7" name="Google Shape;7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76198"/>
            <a:ext cx="773875" cy="624700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2000">
                <a:solidFill>
                  <a:schemeClr val="lt1"/>
                </a:solidFill>
              </a:rPr>
              <a:t>30</a:t>
            </a:fld>
            <a:endParaRPr sz="2000">
              <a:solidFill>
                <a:schemeClr val="lt1"/>
              </a:soli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388" y="700898"/>
            <a:ext cx="8253384" cy="3914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207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35"/>
          <p:cNvSpPr txBox="1">
            <a:spLocks noGrp="1"/>
          </p:cNvSpPr>
          <p:nvPr>
            <p:ph type="ctrTitle"/>
          </p:nvPr>
        </p:nvSpPr>
        <p:spPr>
          <a:xfrm>
            <a:off x="311700" y="1305042"/>
            <a:ext cx="8520600" cy="69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640" b="1" dirty="0" smtClean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Расползание границ</a:t>
            </a:r>
            <a:endParaRPr sz="3640" b="1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3" name="Google Shape;223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76198"/>
            <a:ext cx="773875" cy="624700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2000">
                <a:solidFill>
                  <a:schemeClr val="lt1"/>
                </a:solidFill>
              </a:rPr>
              <a:t>31</a:t>
            </a:fld>
            <a:endParaRPr sz="200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4540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>
            <a:spLocks noGrp="1"/>
          </p:cNvSpPr>
          <p:nvPr>
            <p:ph type="ctrTitle"/>
          </p:nvPr>
        </p:nvSpPr>
        <p:spPr>
          <a:xfrm>
            <a:off x="311700" y="1383567"/>
            <a:ext cx="8520600" cy="69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40"/>
            </a:pPr>
            <a:endParaRPr sz="3640" b="1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7" name="Google Shape;7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76198"/>
            <a:ext cx="773875" cy="624700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2000">
                <a:solidFill>
                  <a:schemeClr val="lt1"/>
                </a:solidFill>
              </a:rPr>
              <a:t>32</a:t>
            </a:fld>
            <a:endParaRPr sz="2000">
              <a:solidFill>
                <a:schemeClr val="lt1"/>
              </a:solidFill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7959" y="76198"/>
            <a:ext cx="5788082" cy="5004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112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438" y="0"/>
            <a:ext cx="8257124" cy="5143500"/>
          </a:xfrm>
          <a:prstGeom prst="rect">
            <a:avLst/>
          </a:prstGeom>
        </p:spPr>
      </p:pic>
      <p:sp>
        <p:nvSpPr>
          <p:cNvPr id="76" name="Google Shape;76;p16"/>
          <p:cNvSpPr txBox="1">
            <a:spLocks noGrp="1"/>
          </p:cNvSpPr>
          <p:nvPr>
            <p:ph type="ctrTitle"/>
          </p:nvPr>
        </p:nvSpPr>
        <p:spPr>
          <a:xfrm>
            <a:off x="311700" y="1383567"/>
            <a:ext cx="8520600" cy="69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40"/>
            </a:pPr>
            <a:endParaRPr sz="3640" b="1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7" name="Google Shape;7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76198"/>
            <a:ext cx="773875" cy="624700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2000">
                <a:solidFill>
                  <a:schemeClr val="lt1"/>
                </a:solidFill>
              </a:rPr>
              <a:t>33</a:t>
            </a:fld>
            <a:endParaRPr sz="200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4863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942" y="254953"/>
            <a:ext cx="8257124" cy="5143500"/>
          </a:xfrm>
          <a:prstGeom prst="rect">
            <a:avLst/>
          </a:prstGeom>
        </p:spPr>
      </p:pic>
      <p:sp>
        <p:nvSpPr>
          <p:cNvPr id="76" name="Google Shape;76;p16"/>
          <p:cNvSpPr txBox="1">
            <a:spLocks noGrp="1"/>
          </p:cNvSpPr>
          <p:nvPr>
            <p:ph type="ctrTitle"/>
          </p:nvPr>
        </p:nvSpPr>
        <p:spPr>
          <a:xfrm>
            <a:off x="311700" y="1383567"/>
            <a:ext cx="8520600" cy="69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40"/>
            </a:pPr>
            <a:endParaRPr sz="3640" b="1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7" name="Google Shape;7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76198"/>
            <a:ext cx="773875" cy="624700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2000">
                <a:solidFill>
                  <a:schemeClr val="lt1"/>
                </a:solidFill>
              </a:rPr>
              <a:t>34</a:t>
            </a:fld>
            <a:endParaRPr sz="200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2836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438" y="0"/>
            <a:ext cx="8257124" cy="5143500"/>
          </a:xfrm>
          <a:prstGeom prst="rect">
            <a:avLst/>
          </a:prstGeom>
        </p:spPr>
      </p:pic>
      <p:sp>
        <p:nvSpPr>
          <p:cNvPr id="76" name="Google Shape;76;p16"/>
          <p:cNvSpPr txBox="1">
            <a:spLocks noGrp="1"/>
          </p:cNvSpPr>
          <p:nvPr>
            <p:ph type="ctrTitle"/>
          </p:nvPr>
        </p:nvSpPr>
        <p:spPr>
          <a:xfrm>
            <a:off x="311700" y="1383567"/>
            <a:ext cx="8520600" cy="69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40"/>
            </a:pPr>
            <a:endParaRPr sz="3640" b="1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7" name="Google Shape;7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76198"/>
            <a:ext cx="773875" cy="624700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2000">
                <a:solidFill>
                  <a:schemeClr val="lt1"/>
                </a:solidFill>
              </a:rPr>
              <a:t>35</a:t>
            </a:fld>
            <a:endParaRPr sz="200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8932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438" y="0"/>
            <a:ext cx="8257124" cy="5143500"/>
          </a:xfrm>
          <a:prstGeom prst="rect">
            <a:avLst/>
          </a:prstGeom>
        </p:spPr>
      </p:pic>
      <p:sp>
        <p:nvSpPr>
          <p:cNvPr id="76" name="Google Shape;76;p16"/>
          <p:cNvSpPr txBox="1">
            <a:spLocks noGrp="1"/>
          </p:cNvSpPr>
          <p:nvPr>
            <p:ph type="ctrTitle"/>
          </p:nvPr>
        </p:nvSpPr>
        <p:spPr>
          <a:xfrm>
            <a:off x="311700" y="1383567"/>
            <a:ext cx="8520600" cy="69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40"/>
            </a:pPr>
            <a:endParaRPr sz="3640" b="1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7" name="Google Shape;7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76198"/>
            <a:ext cx="773875" cy="624700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2000">
                <a:solidFill>
                  <a:schemeClr val="lt1"/>
                </a:solidFill>
              </a:rPr>
              <a:t>36</a:t>
            </a:fld>
            <a:endParaRPr sz="200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6259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438" y="0"/>
            <a:ext cx="8257124" cy="5143500"/>
          </a:xfrm>
          <a:prstGeom prst="rect">
            <a:avLst/>
          </a:prstGeom>
        </p:spPr>
      </p:pic>
      <p:sp>
        <p:nvSpPr>
          <p:cNvPr id="76" name="Google Shape;76;p16"/>
          <p:cNvSpPr txBox="1">
            <a:spLocks noGrp="1"/>
          </p:cNvSpPr>
          <p:nvPr>
            <p:ph type="ctrTitle"/>
          </p:nvPr>
        </p:nvSpPr>
        <p:spPr>
          <a:xfrm>
            <a:off x="311700" y="1383567"/>
            <a:ext cx="8520600" cy="69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40"/>
            </a:pPr>
            <a:endParaRPr sz="3640" b="1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7" name="Google Shape;7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76198"/>
            <a:ext cx="773875" cy="624700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2000">
                <a:solidFill>
                  <a:schemeClr val="lt1"/>
                </a:solidFill>
              </a:rPr>
              <a:t>37</a:t>
            </a:fld>
            <a:endParaRPr sz="200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5666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438" y="0"/>
            <a:ext cx="8257124" cy="5143500"/>
          </a:xfrm>
          <a:prstGeom prst="rect">
            <a:avLst/>
          </a:prstGeom>
        </p:spPr>
      </p:pic>
      <p:sp>
        <p:nvSpPr>
          <p:cNvPr id="76" name="Google Shape;76;p16"/>
          <p:cNvSpPr txBox="1">
            <a:spLocks noGrp="1"/>
          </p:cNvSpPr>
          <p:nvPr>
            <p:ph type="ctrTitle"/>
          </p:nvPr>
        </p:nvSpPr>
        <p:spPr>
          <a:xfrm>
            <a:off x="311700" y="1383567"/>
            <a:ext cx="8520600" cy="69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40"/>
            </a:pPr>
            <a:endParaRPr sz="3640" b="1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7" name="Google Shape;7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76198"/>
            <a:ext cx="773875" cy="624700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2000">
                <a:solidFill>
                  <a:schemeClr val="lt1"/>
                </a:solidFill>
              </a:rPr>
              <a:t>38</a:t>
            </a:fld>
            <a:endParaRPr sz="200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2089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6"/>
          <p:cNvSpPr txBox="1">
            <a:spLocks noGrp="1"/>
          </p:cNvSpPr>
          <p:nvPr>
            <p:ph type="ctrTitle"/>
          </p:nvPr>
        </p:nvSpPr>
        <p:spPr>
          <a:xfrm>
            <a:off x="311700" y="1383567"/>
            <a:ext cx="8520600" cy="69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40"/>
            </a:pPr>
            <a:r>
              <a:rPr lang="ru" sz="364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Аренда автомобиля</a:t>
            </a:r>
            <a:endParaRPr sz="3640" b="1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7" name="Google Shape;77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76198"/>
            <a:ext cx="773875" cy="624700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2000">
                <a:solidFill>
                  <a:schemeClr val="lt1"/>
                </a:solidFill>
              </a:rPr>
              <a:t>39</a:t>
            </a:fld>
            <a:endParaRPr sz="200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8373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>
            <a:spLocks noGrp="1"/>
          </p:cNvSpPr>
          <p:nvPr>
            <p:ph type="ctrTitle"/>
          </p:nvPr>
        </p:nvSpPr>
        <p:spPr>
          <a:xfrm>
            <a:off x="311700" y="894992"/>
            <a:ext cx="8520600" cy="69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364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Цели проекта:</a:t>
            </a:r>
            <a:endParaRPr sz="364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9" name="Google Shape;69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76198"/>
            <a:ext cx="773875" cy="62470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2000">
                <a:solidFill>
                  <a:schemeClr val="lt1"/>
                </a:solidFill>
              </a:rPr>
              <a:t>4</a:t>
            </a:fld>
            <a:endParaRPr sz="2300" dirty="0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21"/>
          <p:cNvSpPr txBox="1">
            <a:spLocks noGrp="1"/>
          </p:cNvSpPr>
          <p:nvPr>
            <p:ph type="ctrTitle"/>
          </p:nvPr>
        </p:nvSpPr>
        <p:spPr>
          <a:xfrm>
            <a:off x="311700" y="1286517"/>
            <a:ext cx="8520600" cy="69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40"/>
            </a:pPr>
            <a:r>
              <a:rPr lang="ru" sz="364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Обеспечение возможности выбора доставки</a:t>
            </a:r>
            <a:endParaRPr sz="3640" b="1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14" name="Google Shape;114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76198"/>
            <a:ext cx="773875" cy="624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2000">
                <a:solidFill>
                  <a:schemeClr val="lt1"/>
                </a:solidFill>
              </a:rPr>
              <a:t>40</a:t>
            </a:fld>
            <a:endParaRPr sz="200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5808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3"/>
          <p:cNvSpPr txBox="1">
            <a:spLocks noGrp="1"/>
          </p:cNvSpPr>
          <p:nvPr>
            <p:ph type="ctrTitle"/>
          </p:nvPr>
        </p:nvSpPr>
        <p:spPr>
          <a:xfrm>
            <a:off x="311700" y="1426692"/>
            <a:ext cx="8520600" cy="69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40"/>
            </a:pPr>
            <a:r>
              <a:rPr lang="ru" sz="364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Оплата по QR–коду</a:t>
            </a:r>
            <a:endParaRPr sz="3640" b="1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31" name="Google Shape;131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76198"/>
            <a:ext cx="773875" cy="62470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2000">
                <a:solidFill>
                  <a:schemeClr val="lt1"/>
                </a:solidFill>
              </a:rPr>
              <a:t>41</a:t>
            </a:fld>
            <a:endParaRPr sz="200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2304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6"/>
          <p:cNvSpPr txBox="1">
            <a:spLocks noGrp="1"/>
          </p:cNvSpPr>
          <p:nvPr>
            <p:ph type="ctrTitle"/>
          </p:nvPr>
        </p:nvSpPr>
        <p:spPr>
          <a:xfrm>
            <a:off x="311700" y="1426692"/>
            <a:ext cx="8520600" cy="69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40"/>
            </a:pPr>
            <a:r>
              <a:rPr lang="ru" sz="364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Возможность авторизации</a:t>
            </a:r>
            <a:endParaRPr sz="3640" b="1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53" name="Google Shape;153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76198"/>
            <a:ext cx="773875" cy="62470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2000">
                <a:solidFill>
                  <a:schemeClr val="lt1"/>
                </a:solidFill>
              </a:rPr>
              <a:t>42</a:t>
            </a:fld>
            <a:endParaRPr sz="200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3095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8"/>
          <p:cNvSpPr txBox="1">
            <a:spLocks noGrp="1"/>
          </p:cNvSpPr>
          <p:nvPr>
            <p:ph type="ctrTitle"/>
          </p:nvPr>
        </p:nvSpPr>
        <p:spPr>
          <a:xfrm>
            <a:off x="311700" y="1305042"/>
            <a:ext cx="8520600" cy="69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640" b="1" dirty="0" smtClean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ru" sz="364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Связь с Администрацией сайта</a:t>
            </a:r>
            <a:endParaRPr sz="3640" b="1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69" name="Google Shape;169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76198"/>
            <a:ext cx="773875" cy="62470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2000">
                <a:solidFill>
                  <a:schemeClr val="lt1"/>
                </a:solidFill>
              </a:rPr>
              <a:t>43</a:t>
            </a:fld>
            <a:endParaRPr sz="200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4326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31"/>
          <p:cNvSpPr txBox="1">
            <a:spLocks noGrp="1"/>
          </p:cNvSpPr>
          <p:nvPr>
            <p:ph type="ctrTitle"/>
          </p:nvPr>
        </p:nvSpPr>
        <p:spPr>
          <a:xfrm>
            <a:off x="311700" y="1305042"/>
            <a:ext cx="8520600" cy="69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40"/>
            </a:pPr>
            <a:r>
              <a:rPr lang="ru" sz="364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Разделение пользователей</a:t>
            </a:r>
            <a:endParaRPr sz="3640" b="1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91" name="Google Shape;191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76198"/>
            <a:ext cx="773875" cy="62470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2000">
                <a:solidFill>
                  <a:schemeClr val="lt1"/>
                </a:solidFill>
              </a:rPr>
              <a:t>44</a:t>
            </a:fld>
            <a:endParaRPr sz="200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9145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1"/>
          <p:cNvSpPr txBox="1">
            <a:spLocks noGrp="1"/>
          </p:cNvSpPr>
          <p:nvPr>
            <p:ph type="ctrTitle"/>
          </p:nvPr>
        </p:nvSpPr>
        <p:spPr>
          <a:xfrm>
            <a:off x="311700" y="747492"/>
            <a:ext cx="8520600" cy="69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64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Контактная</a:t>
            </a:r>
            <a:endParaRPr sz="364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64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информация</a:t>
            </a:r>
            <a:endParaRPr sz="364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68" name="Google Shape;268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76198"/>
            <a:ext cx="773875" cy="624700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4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2000">
                <a:solidFill>
                  <a:schemeClr val="lt1"/>
                </a:solidFill>
              </a:rPr>
              <a:t>45</a:t>
            </a:fld>
            <a:endParaRPr sz="2000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6"/>
          <p:cNvSpPr txBox="1">
            <a:spLocks noGrp="1"/>
          </p:cNvSpPr>
          <p:nvPr>
            <p:ph type="ctrTitle"/>
          </p:nvPr>
        </p:nvSpPr>
        <p:spPr>
          <a:xfrm>
            <a:off x="311700" y="1383567"/>
            <a:ext cx="8520600" cy="69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45974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40"/>
              <a:buFont typeface="Montserrat"/>
              <a:buAutoNum type="arabicPeriod"/>
            </a:pPr>
            <a:r>
              <a:rPr lang="ru" sz="364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Аренда автомобиля</a:t>
            </a:r>
            <a:endParaRPr sz="364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7" name="Google Shape;77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76198"/>
            <a:ext cx="773875" cy="624700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2000">
                <a:solidFill>
                  <a:schemeClr val="lt1"/>
                </a:solidFill>
              </a:rPr>
              <a:t>5</a:t>
            </a:fld>
            <a:endParaRPr sz="2000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4" name="Google Shape;84;p17"/>
          <p:cNvPicPr preferRelativeResize="0"/>
          <p:nvPr/>
        </p:nvPicPr>
        <p:blipFill rotWithShape="1">
          <a:blip r:embed="rId3">
            <a:alphaModFix/>
          </a:blip>
          <a:srcRect t="6270" b="39902"/>
          <a:stretch/>
        </p:blipFill>
        <p:spPr>
          <a:xfrm>
            <a:off x="1310656" y="0"/>
            <a:ext cx="6522694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2000">
                <a:solidFill>
                  <a:schemeClr val="lt1"/>
                </a:solidFill>
              </a:rPr>
              <a:t>6</a:t>
            </a:fld>
            <a:endParaRPr sz="2000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1" name="Google Shape;91;p18"/>
          <p:cNvPicPr preferRelativeResize="0"/>
          <p:nvPr/>
        </p:nvPicPr>
        <p:blipFill rotWithShape="1">
          <a:blip r:embed="rId3">
            <a:alphaModFix/>
          </a:blip>
          <a:srcRect t="6270" b="40319"/>
          <a:stretch/>
        </p:blipFill>
        <p:spPr>
          <a:xfrm>
            <a:off x="1285138" y="1"/>
            <a:ext cx="657371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2000">
                <a:solidFill>
                  <a:schemeClr val="lt1"/>
                </a:solidFill>
              </a:rPr>
              <a:t>7</a:t>
            </a:fld>
            <a:endParaRPr sz="2200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9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19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19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https://miro.com/app/boar</a:t>
            </a:r>
            <a:endParaRPr/>
          </a:p>
        </p:txBody>
      </p:sp>
      <p:pic>
        <p:nvPicPr>
          <p:cNvPr id="100" name="Google Shape;100;p19"/>
          <p:cNvPicPr preferRelativeResize="0"/>
          <p:nvPr/>
        </p:nvPicPr>
        <p:blipFill rotWithShape="1">
          <a:blip r:embed="rId3">
            <a:alphaModFix/>
          </a:blip>
          <a:srcRect t="13299" b="16814"/>
          <a:stretch/>
        </p:blipFill>
        <p:spPr>
          <a:xfrm>
            <a:off x="239050" y="0"/>
            <a:ext cx="866589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2000">
                <a:solidFill>
                  <a:schemeClr val="lt1"/>
                </a:solidFill>
              </a:rPr>
              <a:t>8</a:t>
            </a:fld>
            <a:endParaRPr sz="2000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2000">
                <a:solidFill>
                  <a:schemeClr val="lt1"/>
                </a:solidFill>
              </a:rPr>
              <a:t>9</a:t>
            </a:fld>
            <a:endParaRPr sz="2000">
              <a:solidFill>
                <a:schemeClr val="lt1"/>
              </a:solidFill>
            </a:endParaRPr>
          </a:p>
        </p:txBody>
      </p:sp>
      <p:pic>
        <p:nvPicPr>
          <p:cNvPr id="107" name="Google Shape;10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8450" y="152400"/>
            <a:ext cx="522710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1316</TotalTime>
  <Words>107</Words>
  <Application>Microsoft Office PowerPoint</Application>
  <PresentationFormat>Экран (16:9)</PresentationFormat>
  <Paragraphs>65</Paragraphs>
  <Slides>45</Slides>
  <Notes>45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45</vt:i4>
      </vt:variant>
    </vt:vector>
  </HeadingPairs>
  <TitlesOfParts>
    <vt:vector size="48" baseType="lpstr">
      <vt:lpstr>Arial</vt:lpstr>
      <vt:lpstr>Montserrat</vt:lpstr>
      <vt:lpstr>Simple Light</vt:lpstr>
      <vt:lpstr>Презентация PowerPoint</vt:lpstr>
      <vt:lpstr>Презентация PowerPoint</vt:lpstr>
      <vt:lpstr>Веб-приложение автопарка с возможностью онлайн-бронирования и оплаты</vt:lpstr>
      <vt:lpstr>Цели проекта:</vt:lpstr>
      <vt:lpstr>Аренда автомобиля</vt:lpstr>
      <vt:lpstr>Презентация PowerPoint</vt:lpstr>
      <vt:lpstr>Презентация PowerPoint</vt:lpstr>
      <vt:lpstr>Презентация PowerPoint</vt:lpstr>
      <vt:lpstr>Презентация PowerPoint</vt:lpstr>
      <vt:lpstr>Обеспечение возможности выбора доставки</vt:lpstr>
      <vt:lpstr>Презентация PowerPoint</vt:lpstr>
      <vt:lpstr>3. Оплата по QR–коду</vt:lpstr>
      <vt:lpstr>Презентация PowerPoint</vt:lpstr>
      <vt:lpstr>Презентация PowerPoint</vt:lpstr>
      <vt:lpstr>Возможность авторизации</vt:lpstr>
      <vt:lpstr>Презентация PowerPoint</vt:lpstr>
      <vt:lpstr>5. Связь с Администрацией сайта</vt:lpstr>
      <vt:lpstr>Презентация PowerPoint</vt:lpstr>
      <vt:lpstr>Презентация PowerPoint</vt:lpstr>
      <vt:lpstr>Разделение пользователей</vt:lpstr>
      <vt:lpstr>Презентация PowerPoint</vt:lpstr>
      <vt:lpstr>Презентация PowerPoint</vt:lpstr>
      <vt:lpstr>Презентация PowerPoint</vt:lpstr>
      <vt:lpstr>Реализация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Расползание границ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Аренда автомобиля</vt:lpstr>
      <vt:lpstr>Обеспечение возможности выбора доставки</vt:lpstr>
      <vt:lpstr>Оплата по QR–коду</vt:lpstr>
      <vt:lpstr>Возможность авторизации</vt:lpstr>
      <vt:lpstr> Связь с Администрацией сайта</vt:lpstr>
      <vt:lpstr>Разделение пользователей</vt:lpstr>
      <vt:lpstr>Контактная информация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Admin</dc:creator>
  <cp:lastModifiedBy>Mila</cp:lastModifiedBy>
  <cp:revision>15</cp:revision>
  <dcterms:modified xsi:type="dcterms:W3CDTF">2023-06-05T14:24:43Z</dcterms:modified>
</cp:coreProperties>
</file>